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sldIdLst>
    <p:sldId id="311" r:id="rId2"/>
  </p:sldIdLst>
  <p:sldSz cx="6858000" cy="9906000" type="A4"/>
  <p:notesSz cx="7053263" cy="93091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B Nazanin" panose="00000400000000000000" pitchFamily="2" charset="-78"/>
      <p:regular r:id="rId8"/>
      <p:bold r:id="rId9"/>
    </p:embeddedFont>
    <p:embeddedFont>
      <p:font typeface="Titr" panose="00000700000000000000" pitchFamily="2" charset="-78"/>
      <p:bold r:id="rId10"/>
    </p:embeddedFont>
    <p:embeddedFont>
      <p:font typeface="Calibri Light" panose="020F0302020204030204" pitchFamily="34" charset="0"/>
      <p:regular r:id="rId11"/>
      <p:italic r:id="rId12"/>
    </p:embeddedFont>
    <p:embeddedFont>
      <p:font typeface="B Zar" panose="00000400000000000000" pitchFamily="2" charset="-78"/>
      <p:regular r:id="rId13"/>
      <p:bold r:id="rId1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CC29"/>
    <a:srgbClr val="FEC200"/>
    <a:srgbClr val="FFD0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26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presProps" Target="pres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B0912-AEFA-4AB1-A4B2-7865BC955069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38400" y="1163638"/>
            <a:ext cx="217646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79925"/>
            <a:ext cx="5643563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9B1B4-8ED5-4A7E-83F2-030F9FD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61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79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5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5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9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92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0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05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6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6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4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4B774-87CD-4EC3-9329-B99A65ECB61D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3ED2D-0A51-4315-8C68-689D962CCD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86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69943" y="439148"/>
            <a:ext cx="5721278" cy="47701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نام کارگاه/صنعت، بیمارستان:</a:t>
            </a:r>
            <a:endParaRPr lang="en-US" sz="1400" b="1" dirty="0">
              <a:solidFill>
                <a:srgbClr val="FF0000"/>
              </a:solidFill>
              <a:cs typeface="B Zar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2514" y="32879"/>
            <a:ext cx="5603178" cy="322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93040" algn="ctr" rtl="1">
              <a:lnSpc>
                <a:spcPct val="107000"/>
              </a:lnSpc>
              <a:spcAft>
                <a:spcPts val="0"/>
              </a:spcAft>
            </a:pPr>
            <a:r>
              <a:rPr lang="fa-IR" sz="1400" b="1" dirty="0" smtClean="0">
                <a:solidFill>
                  <a:srgbClr val="000000"/>
                </a:solidFill>
                <a:latin typeface="Calibri" panose="020F0502020204030204" pitchFamily="34" charset="0"/>
                <a:ea typeface="Titr" panose="00000700000000000000" pitchFamily="2" charset="-78"/>
                <a:cs typeface="B Nazanin" panose="00000400000000000000" pitchFamily="2" charset="-78"/>
              </a:rPr>
              <a:t>معاونت بهداشتی دانشگاه علوم پزشکی و خدمات بهداشتی درمانی </a:t>
            </a:r>
            <a:r>
              <a:rPr lang="fa-IR" sz="1400" b="1" dirty="0">
                <a:solidFill>
                  <a:srgbClr val="FF0000"/>
                </a:solidFill>
                <a:latin typeface="Calibri" panose="020F0502020204030204" pitchFamily="34" charset="0"/>
                <a:ea typeface="Titr" panose="00000700000000000000" pitchFamily="2" charset="-78"/>
                <a:cs typeface="B Nazanin" panose="00000400000000000000" pitchFamily="2" charset="-78"/>
              </a:rPr>
              <a:t>شهید </a:t>
            </a:r>
            <a:r>
              <a:rPr lang="fa-I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tr" panose="00000700000000000000" pitchFamily="2" charset="-78"/>
                <a:cs typeface="B Nazanin" panose="00000400000000000000" pitchFamily="2" charset="-78"/>
              </a:rPr>
              <a:t>بهشتی/پیشوا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  <a:ea typeface="Titr" panose="00000700000000000000" pitchFamily="2" charset="-78"/>
              <a:cs typeface="B Nazanin" panose="00000400000000000000" pitchFamily="2" charset="-78"/>
            </a:endParaRPr>
          </a:p>
        </p:txBody>
      </p:sp>
      <p:sp>
        <p:nvSpPr>
          <p:cNvPr id="78" name="Oval 77"/>
          <p:cNvSpPr/>
          <p:nvPr/>
        </p:nvSpPr>
        <p:spPr>
          <a:xfrm flipH="1">
            <a:off x="1988441" y="2203669"/>
            <a:ext cx="3420214" cy="46884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>
                <a:solidFill>
                  <a:srgbClr val="C00000"/>
                </a:solidFill>
                <a:cs typeface="B Nazanin" panose="00000400000000000000" pitchFamily="2" charset="-78"/>
              </a:rPr>
              <a:t>تصویر قبل از انجام اقدام </a:t>
            </a:r>
            <a:r>
              <a:rPr lang="fa-IR" sz="1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کنترلی</a:t>
            </a:r>
            <a:endParaRPr lang="fa-IR" sz="1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962515" y="1047871"/>
            <a:ext cx="5735988" cy="454184"/>
          </a:xfrm>
          <a:prstGeom prst="roundRect">
            <a:avLst/>
          </a:prstGeom>
          <a:solidFill>
            <a:srgbClr val="FFCC29"/>
          </a:solidFill>
          <a:ln>
            <a:solidFill>
              <a:srgbClr val="FFC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عنوان اقدام کنترلی:</a:t>
            </a:r>
            <a:endParaRPr lang="en-US" sz="1400" b="1" dirty="0">
              <a:solidFill>
                <a:srgbClr val="FF0000"/>
              </a:solidFill>
              <a:cs typeface="B Zar" panose="00000400000000000000" pitchFamily="2" charset="-78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05370" y="5051814"/>
            <a:ext cx="56185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fa-IR" sz="1400" dirty="0"/>
          </a:p>
          <a:p>
            <a:pPr algn="r"/>
            <a:endParaRPr lang="fa-IR" sz="1400" dirty="0" smtClean="0"/>
          </a:p>
          <a:p>
            <a:pPr algn="r"/>
            <a:endParaRPr lang="fa-IR" sz="1400" dirty="0"/>
          </a:p>
          <a:p>
            <a:pPr algn="r"/>
            <a:endParaRPr lang="fa-IR" sz="1400" dirty="0" smtClean="0"/>
          </a:p>
          <a:p>
            <a:pPr algn="r"/>
            <a:endParaRPr lang="fa-IR" sz="1400" dirty="0"/>
          </a:p>
          <a:p>
            <a:pPr algn="r"/>
            <a:endParaRPr lang="fa-IR" sz="1400" dirty="0" smtClean="0"/>
          </a:p>
          <a:p>
            <a:pPr algn="r"/>
            <a:endParaRPr lang="fa-IR" sz="1400" dirty="0"/>
          </a:p>
          <a:p>
            <a:pPr algn="r"/>
            <a:endParaRPr lang="fa-IR" sz="1400" dirty="0" smtClean="0"/>
          </a:p>
          <a:p>
            <a:pPr algn="r"/>
            <a:endParaRPr lang="fa-IR" sz="1400" dirty="0"/>
          </a:p>
          <a:p>
            <a:pPr algn="r"/>
            <a:endParaRPr lang="fa-IR" sz="1400" dirty="0" smtClean="0"/>
          </a:p>
          <a:p>
            <a:pPr algn="r"/>
            <a:endParaRPr lang="fa-IR" sz="1400" dirty="0"/>
          </a:p>
          <a:p>
            <a:pPr algn="r"/>
            <a:endParaRPr lang="fa-IR" sz="1400" dirty="0" smtClean="0"/>
          </a:p>
          <a:p>
            <a:pPr algn="r"/>
            <a:endParaRPr lang="fa-IR" sz="1400" dirty="0"/>
          </a:p>
          <a:p>
            <a:pPr algn="r"/>
            <a:endParaRPr lang="en-US" sz="1400" dirty="0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7" y="-24578"/>
            <a:ext cx="783663" cy="1239432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 flipH="1">
            <a:off x="2021778" y="5358118"/>
            <a:ext cx="3353539" cy="46884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>
                <a:solidFill>
                  <a:srgbClr val="C00000"/>
                </a:solidFill>
                <a:cs typeface="B Nazanin" panose="00000400000000000000" pitchFamily="2" charset="-78"/>
              </a:rPr>
              <a:t>تصویر بعد از انجام اقدام کنترلی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24342" y="8566627"/>
            <a:ext cx="6559596" cy="112999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توضیحات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فنی در خصوص اقدام مداخله ای و میزان اصلاح یا کنترل انجام شده:</a:t>
            </a:r>
          </a:p>
          <a:p>
            <a:pPr algn="r"/>
            <a:endParaRPr lang="fa-IR" sz="14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42" y="2745824"/>
            <a:ext cx="5150188" cy="2500735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962515" y="1617777"/>
            <a:ext cx="5721424" cy="454184"/>
          </a:xfrm>
          <a:prstGeom prst="roundRect">
            <a:avLst/>
          </a:prstGeom>
          <a:solidFill>
            <a:srgbClr val="FEC200"/>
          </a:solidFill>
          <a:ln>
            <a:solidFill>
              <a:srgbClr val="FFC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تاریخ </a:t>
            </a:r>
            <a:r>
              <a:rPr lang="fa-IR" sz="1400" b="1" smtClean="0">
                <a:solidFill>
                  <a:schemeClr val="tx1"/>
                </a:solidFill>
                <a:cs typeface="B Zar" panose="00000400000000000000" pitchFamily="2" charset="-78"/>
              </a:rPr>
              <a:t>:     /       /                      </a:t>
            </a:r>
            <a:r>
              <a:rPr lang="fa-IR" sz="1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تعداد شاغلین بهره مند خدمات کنترل :</a:t>
            </a:r>
            <a:endParaRPr lang="en-US" sz="1400" b="1" dirty="0">
              <a:solidFill>
                <a:srgbClr val="FF0000"/>
              </a:solidFill>
              <a:cs typeface="B Zar" panose="00000400000000000000" pitchFamily="2" charset="-78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5938522"/>
            <a:ext cx="5109482" cy="251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09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2195</TotalTime>
  <Words>58</Words>
  <Application>Microsoft Office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B Nazanin</vt:lpstr>
      <vt:lpstr>Titr</vt:lpstr>
      <vt:lpstr>Calibri Light</vt:lpstr>
      <vt:lpstr>Arial</vt:lpstr>
      <vt:lpstr>B Zar</vt:lpstr>
      <vt:lpstr>Office Theme</vt:lpstr>
      <vt:lpstr>PowerPoint Presentation</vt:lpstr>
    </vt:vector>
  </TitlesOfParts>
  <Company>health.gov.ir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علی گل آقای مهدی</dc:creator>
  <cp:lastModifiedBy>behdasht herfei</cp:lastModifiedBy>
  <cp:revision>192</cp:revision>
  <cp:lastPrinted>2022-09-13T10:35:37Z</cp:lastPrinted>
  <dcterms:created xsi:type="dcterms:W3CDTF">2022-09-13T07:26:04Z</dcterms:created>
  <dcterms:modified xsi:type="dcterms:W3CDTF">2025-03-10T05:31:21Z</dcterms:modified>
</cp:coreProperties>
</file>